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74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Шкала перевода первичного балла в отметку по 5 балльной системе оценивания </a:t>
            </a:r>
            <a:endParaRPr lang="ru-RU" sz="32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2802572"/>
              </p:ext>
            </p:extLst>
          </p:nvPr>
        </p:nvGraphicFramePr>
        <p:xfrm>
          <a:off x="457200" y="1600200"/>
          <a:ext cx="822960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Предметы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«2»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«3»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«4»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«5»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Рус.язык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0-14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15-22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23-28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29-33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Математика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0-7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8-14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15-21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22-31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Физика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0-10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11-22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23-34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35-45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Химия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0-9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10-20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21-30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31-40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Биология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0-12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13-25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26-37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38-48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Информатика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0-4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5-10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11-15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16-19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География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0-11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12-18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19-25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26-31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Обществозн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0-13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14-23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24-31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32-37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Литература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0-15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16-23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24-31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32-37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Иностр.язык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0-28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29-45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46-57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58-68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История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0-10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11-20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21-29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30-37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11348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80</Words>
  <Application>Microsoft Office PowerPoint</Application>
  <PresentationFormat>Экран (4:3)</PresentationFormat>
  <Paragraphs>61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Шкала перевода первичного балла в отметку по 5 балльной системе оценивания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9</cp:revision>
  <cp:lastPrinted>2024-04-01T11:18:26Z</cp:lastPrinted>
  <dcterms:created xsi:type="dcterms:W3CDTF">2024-04-01T11:06:31Z</dcterms:created>
  <dcterms:modified xsi:type="dcterms:W3CDTF">2024-04-13T09:09:47Z</dcterms:modified>
</cp:coreProperties>
</file>